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9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7" r:id="rId10"/>
    <p:sldId id="265" r:id="rId11"/>
    <p:sldId id="266" r:id="rId12"/>
  </p:sldIdLst>
  <p:sldSz cx="18288000" cy="10287000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Clear Sans Regular Bold" panose="020B0604020202020204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100FF"/>
    <a:srgbClr val="883C84"/>
    <a:srgbClr val="461B49"/>
    <a:srgbClr val="963488"/>
    <a:srgbClr val="2831A2"/>
    <a:srgbClr val="2086AA"/>
    <a:srgbClr val="1994B1"/>
    <a:srgbClr val="00B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D8C62D0-FC7B-4CE2-B53D-4E8AA93B65A4}" v="15" dt="2023-10-09T19:46:47.18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0279" autoAdjust="0"/>
    <p:restoredTop sz="73146" autoAdjust="0"/>
  </p:normalViewPr>
  <p:slideViewPr>
    <p:cSldViewPr>
      <p:cViewPr varScale="1">
        <p:scale>
          <a:sx n="40" d="100"/>
          <a:sy n="40" d="100"/>
        </p:scale>
        <p:origin x="850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ash soni" userId="75a90ab33d758bf5" providerId="LiveId" clId="{8D8C62D0-FC7B-4CE2-B53D-4E8AA93B65A4}"/>
    <pc:docChg chg="undo custSel modSld sldOrd">
      <pc:chgData name="yash soni" userId="75a90ab33d758bf5" providerId="LiveId" clId="{8D8C62D0-FC7B-4CE2-B53D-4E8AA93B65A4}" dt="2023-10-09T19:47:39.018" v="1006"/>
      <pc:docMkLst>
        <pc:docMk/>
      </pc:docMkLst>
      <pc:sldChg chg="modSp mod">
        <pc:chgData name="yash soni" userId="75a90ab33d758bf5" providerId="LiveId" clId="{8D8C62D0-FC7B-4CE2-B53D-4E8AA93B65A4}" dt="2023-10-09T19:47:39.018" v="1006"/>
        <pc:sldMkLst>
          <pc:docMk/>
          <pc:sldMk cId="0" sldId="256"/>
        </pc:sldMkLst>
        <pc:spChg chg="mod">
          <ac:chgData name="yash soni" userId="75a90ab33d758bf5" providerId="LiveId" clId="{8D8C62D0-FC7B-4CE2-B53D-4E8AA93B65A4}" dt="2023-10-09T19:47:39.018" v="1006"/>
          <ac:spMkLst>
            <pc:docMk/>
            <pc:sldMk cId="0" sldId="256"/>
            <ac:spMk id="24" creationId="{00000000-0000-0000-0000-000000000000}"/>
          </ac:spMkLst>
        </pc:spChg>
        <pc:grpChg chg="mod">
          <ac:chgData name="yash soni" userId="75a90ab33d758bf5" providerId="LiveId" clId="{8D8C62D0-FC7B-4CE2-B53D-4E8AA93B65A4}" dt="2023-10-09T19:47:37.446" v="1005" actId="1076"/>
          <ac:grpSpMkLst>
            <pc:docMk/>
            <pc:sldMk cId="0" sldId="256"/>
            <ac:grpSpMk id="20" creationId="{00000000-0000-0000-0000-000000000000}"/>
          </ac:grpSpMkLst>
        </pc:grpChg>
      </pc:sldChg>
      <pc:sldChg chg="modSp mod">
        <pc:chgData name="yash soni" userId="75a90ab33d758bf5" providerId="LiveId" clId="{8D8C62D0-FC7B-4CE2-B53D-4E8AA93B65A4}" dt="2023-10-09T18:28:43.537" v="982" actId="2710"/>
        <pc:sldMkLst>
          <pc:docMk/>
          <pc:sldMk cId="0" sldId="257"/>
        </pc:sldMkLst>
        <pc:spChg chg="mod">
          <ac:chgData name="yash soni" userId="75a90ab33d758bf5" providerId="LiveId" clId="{8D8C62D0-FC7B-4CE2-B53D-4E8AA93B65A4}" dt="2023-10-09T18:28:43.537" v="982" actId="2710"/>
          <ac:spMkLst>
            <pc:docMk/>
            <pc:sldMk cId="0" sldId="257"/>
            <ac:spMk id="4" creationId="{00000000-0000-0000-0000-000000000000}"/>
          </ac:spMkLst>
        </pc:spChg>
        <pc:grpChg chg="mod">
          <ac:chgData name="yash soni" userId="75a90ab33d758bf5" providerId="LiveId" clId="{8D8C62D0-FC7B-4CE2-B53D-4E8AA93B65A4}" dt="2023-10-09T18:28:32.304" v="980" actId="14100"/>
          <ac:grpSpMkLst>
            <pc:docMk/>
            <pc:sldMk cId="0" sldId="257"/>
            <ac:grpSpMk id="2" creationId="{00000000-0000-0000-0000-000000000000}"/>
          </ac:grpSpMkLst>
        </pc:grpChg>
      </pc:sldChg>
      <pc:sldChg chg="modSp mod ord">
        <pc:chgData name="yash soni" userId="75a90ab33d758bf5" providerId="LiveId" clId="{8D8C62D0-FC7B-4CE2-B53D-4E8AA93B65A4}" dt="2023-10-08T04:50:15.563" v="412" actId="1076"/>
        <pc:sldMkLst>
          <pc:docMk/>
          <pc:sldMk cId="0" sldId="258"/>
        </pc:sldMkLst>
        <pc:spChg chg="mod">
          <ac:chgData name="yash soni" userId="75a90ab33d758bf5" providerId="LiveId" clId="{8D8C62D0-FC7B-4CE2-B53D-4E8AA93B65A4}" dt="2023-10-08T04:50:11.203" v="411" actId="20577"/>
          <ac:spMkLst>
            <pc:docMk/>
            <pc:sldMk cId="0" sldId="258"/>
            <ac:spMk id="31" creationId="{00000000-0000-0000-0000-000000000000}"/>
          </ac:spMkLst>
        </pc:spChg>
        <pc:grpChg chg="mod">
          <ac:chgData name="yash soni" userId="75a90ab33d758bf5" providerId="LiveId" clId="{8D8C62D0-FC7B-4CE2-B53D-4E8AA93B65A4}" dt="2023-10-08T04:50:15.563" v="412" actId="1076"/>
          <ac:grpSpMkLst>
            <pc:docMk/>
            <pc:sldMk cId="0" sldId="258"/>
            <ac:grpSpMk id="2" creationId="{00000000-0000-0000-0000-000000000000}"/>
          </ac:grpSpMkLst>
        </pc:grpChg>
      </pc:sldChg>
      <pc:sldChg chg="addSp modSp mod">
        <pc:chgData name="yash soni" userId="75a90ab33d758bf5" providerId="LiveId" clId="{8D8C62D0-FC7B-4CE2-B53D-4E8AA93B65A4}" dt="2023-10-08T04:52:18.202" v="492" actId="5793"/>
        <pc:sldMkLst>
          <pc:docMk/>
          <pc:sldMk cId="0" sldId="259"/>
        </pc:sldMkLst>
        <pc:spChg chg="mod">
          <ac:chgData name="yash soni" userId="75a90ab33d758bf5" providerId="LiveId" clId="{8D8C62D0-FC7B-4CE2-B53D-4E8AA93B65A4}" dt="2023-10-08T04:52:03.040" v="486" actId="1076"/>
          <ac:spMkLst>
            <pc:docMk/>
            <pc:sldMk cId="0" sldId="259"/>
            <ac:spMk id="6" creationId="{00000000-0000-0000-0000-000000000000}"/>
          </ac:spMkLst>
        </pc:spChg>
        <pc:spChg chg="add mod">
          <ac:chgData name="yash soni" userId="75a90ab33d758bf5" providerId="LiveId" clId="{8D8C62D0-FC7B-4CE2-B53D-4E8AA93B65A4}" dt="2023-10-08T04:52:18.202" v="492" actId="5793"/>
          <ac:spMkLst>
            <pc:docMk/>
            <pc:sldMk cId="0" sldId="259"/>
            <ac:spMk id="22" creationId="{E4BB3542-B2C0-A075-6AEE-2A2B837C0E54}"/>
          </ac:spMkLst>
        </pc:spChg>
      </pc:sldChg>
      <pc:sldChg chg="addSp modSp mod">
        <pc:chgData name="yash soni" userId="75a90ab33d758bf5" providerId="LiveId" clId="{8D8C62D0-FC7B-4CE2-B53D-4E8AA93B65A4}" dt="2023-10-09T18:16:55.980" v="724" actId="1076"/>
        <pc:sldMkLst>
          <pc:docMk/>
          <pc:sldMk cId="0" sldId="260"/>
        </pc:sldMkLst>
        <pc:spChg chg="add mod">
          <ac:chgData name="yash soni" userId="75a90ab33d758bf5" providerId="LiveId" clId="{8D8C62D0-FC7B-4CE2-B53D-4E8AA93B65A4}" dt="2023-10-09T18:16:55.980" v="724" actId="1076"/>
          <ac:spMkLst>
            <pc:docMk/>
            <pc:sldMk cId="0" sldId="260"/>
            <ac:spMk id="32" creationId="{5A236C2F-123D-D66B-0E5A-0FF8E9437A10}"/>
          </ac:spMkLst>
        </pc:spChg>
        <pc:spChg chg="add mod">
          <ac:chgData name="yash soni" userId="75a90ab33d758bf5" providerId="LiveId" clId="{8D8C62D0-FC7B-4CE2-B53D-4E8AA93B65A4}" dt="2023-10-09T18:16:27.058" v="715" actId="1076"/>
          <ac:spMkLst>
            <pc:docMk/>
            <pc:sldMk cId="0" sldId="260"/>
            <ac:spMk id="34" creationId="{15BDBF6D-4305-55D0-6CBD-F21D8D591997}"/>
          </ac:spMkLst>
        </pc:spChg>
        <pc:spChg chg="add mod">
          <ac:chgData name="yash soni" userId="75a90ab33d758bf5" providerId="LiveId" clId="{8D8C62D0-FC7B-4CE2-B53D-4E8AA93B65A4}" dt="2023-10-09T18:16:40.452" v="720" actId="1076"/>
          <ac:spMkLst>
            <pc:docMk/>
            <pc:sldMk cId="0" sldId="260"/>
            <ac:spMk id="36" creationId="{84D54786-DB57-F0A4-6964-FC3E726377A5}"/>
          </ac:spMkLst>
        </pc:spChg>
        <pc:grpChg chg="mod">
          <ac:chgData name="yash soni" userId="75a90ab33d758bf5" providerId="LiveId" clId="{8D8C62D0-FC7B-4CE2-B53D-4E8AA93B65A4}" dt="2023-10-08T04:52:25.387" v="493" actId="1076"/>
          <ac:grpSpMkLst>
            <pc:docMk/>
            <pc:sldMk cId="0" sldId="260"/>
            <ac:grpSpMk id="18" creationId="{00000000-0000-0000-0000-000000000000}"/>
          </ac:grpSpMkLst>
        </pc:grpChg>
      </pc:sldChg>
      <pc:sldChg chg="addSp delSp modSp mod">
        <pc:chgData name="yash soni" userId="75a90ab33d758bf5" providerId="LiveId" clId="{8D8C62D0-FC7B-4CE2-B53D-4E8AA93B65A4}" dt="2023-10-09T18:23:07.044" v="917" actId="14100"/>
        <pc:sldMkLst>
          <pc:docMk/>
          <pc:sldMk cId="0" sldId="261"/>
        </pc:sldMkLst>
        <pc:spChg chg="add del">
          <ac:chgData name="yash soni" userId="75a90ab33d758bf5" providerId="LiveId" clId="{8D8C62D0-FC7B-4CE2-B53D-4E8AA93B65A4}" dt="2023-10-09T18:20:32.394" v="831" actId="478"/>
          <ac:spMkLst>
            <pc:docMk/>
            <pc:sldMk cId="0" sldId="261"/>
            <ac:spMk id="33" creationId="{00000000-0000-0000-0000-000000000000}"/>
          </ac:spMkLst>
        </pc:spChg>
        <pc:spChg chg="add del">
          <ac:chgData name="yash soni" userId="75a90ab33d758bf5" providerId="LiveId" clId="{8D8C62D0-FC7B-4CE2-B53D-4E8AA93B65A4}" dt="2023-10-09T18:20:32.394" v="831" actId="478"/>
          <ac:spMkLst>
            <pc:docMk/>
            <pc:sldMk cId="0" sldId="261"/>
            <ac:spMk id="34" creationId="{00000000-0000-0000-0000-000000000000}"/>
          </ac:spMkLst>
        </pc:spChg>
        <pc:spChg chg="add del">
          <ac:chgData name="yash soni" userId="75a90ab33d758bf5" providerId="LiveId" clId="{8D8C62D0-FC7B-4CE2-B53D-4E8AA93B65A4}" dt="2023-10-09T18:20:32.394" v="831" actId="478"/>
          <ac:spMkLst>
            <pc:docMk/>
            <pc:sldMk cId="0" sldId="261"/>
            <ac:spMk id="35" creationId="{00000000-0000-0000-0000-000000000000}"/>
          </ac:spMkLst>
        </pc:spChg>
        <pc:spChg chg="add del">
          <ac:chgData name="yash soni" userId="75a90ab33d758bf5" providerId="LiveId" clId="{8D8C62D0-FC7B-4CE2-B53D-4E8AA93B65A4}" dt="2023-10-09T18:20:32.394" v="831" actId="478"/>
          <ac:spMkLst>
            <pc:docMk/>
            <pc:sldMk cId="0" sldId="261"/>
            <ac:spMk id="36" creationId="{00000000-0000-0000-0000-000000000000}"/>
          </ac:spMkLst>
        </pc:spChg>
        <pc:spChg chg="add del">
          <ac:chgData name="yash soni" userId="75a90ab33d758bf5" providerId="LiveId" clId="{8D8C62D0-FC7B-4CE2-B53D-4E8AA93B65A4}" dt="2023-10-09T18:20:32.394" v="831" actId="478"/>
          <ac:spMkLst>
            <pc:docMk/>
            <pc:sldMk cId="0" sldId="261"/>
            <ac:spMk id="37" creationId="{00000000-0000-0000-0000-000000000000}"/>
          </ac:spMkLst>
        </pc:spChg>
        <pc:spChg chg="add del">
          <ac:chgData name="yash soni" userId="75a90ab33d758bf5" providerId="LiveId" clId="{8D8C62D0-FC7B-4CE2-B53D-4E8AA93B65A4}" dt="2023-10-09T18:20:32.394" v="831" actId="478"/>
          <ac:spMkLst>
            <pc:docMk/>
            <pc:sldMk cId="0" sldId="261"/>
            <ac:spMk id="38" creationId="{00000000-0000-0000-0000-000000000000}"/>
          </ac:spMkLst>
        </pc:spChg>
        <pc:spChg chg="add del mod">
          <ac:chgData name="yash soni" userId="75a90ab33d758bf5" providerId="LiveId" clId="{8D8C62D0-FC7B-4CE2-B53D-4E8AA93B65A4}" dt="2023-10-09T18:22:35.188" v="912" actId="1076"/>
          <ac:spMkLst>
            <pc:docMk/>
            <pc:sldMk cId="0" sldId="261"/>
            <ac:spMk id="39" creationId="{DDCEFD79-A23C-E22D-2CC9-BA07B00B0CD6}"/>
          </ac:spMkLst>
        </pc:spChg>
        <pc:spChg chg="add del mod">
          <ac:chgData name="yash soni" userId="75a90ab33d758bf5" providerId="LiveId" clId="{8D8C62D0-FC7B-4CE2-B53D-4E8AA93B65A4}" dt="2023-10-09T18:22:39.658" v="913" actId="14100"/>
          <ac:spMkLst>
            <pc:docMk/>
            <pc:sldMk cId="0" sldId="261"/>
            <ac:spMk id="41" creationId="{14EF207C-68C3-7EA5-E79C-C19D9484562F}"/>
          </ac:spMkLst>
        </pc:spChg>
        <pc:spChg chg="add del mod">
          <ac:chgData name="yash soni" userId="75a90ab33d758bf5" providerId="LiveId" clId="{8D8C62D0-FC7B-4CE2-B53D-4E8AA93B65A4}" dt="2023-10-09T18:22:51.138" v="915" actId="1076"/>
          <ac:spMkLst>
            <pc:docMk/>
            <pc:sldMk cId="0" sldId="261"/>
            <ac:spMk id="43" creationId="{B931D1D0-4392-8E85-E095-58DED758BBE2}"/>
          </ac:spMkLst>
        </pc:spChg>
        <pc:spChg chg="add del mod">
          <ac:chgData name="yash soni" userId="75a90ab33d758bf5" providerId="LiveId" clId="{8D8C62D0-FC7B-4CE2-B53D-4E8AA93B65A4}" dt="2023-10-09T18:22:58.053" v="916" actId="14100"/>
          <ac:spMkLst>
            <pc:docMk/>
            <pc:sldMk cId="0" sldId="261"/>
            <ac:spMk id="45" creationId="{DED6A8DE-40B1-3E54-DC0C-AC787657AE7A}"/>
          </ac:spMkLst>
        </pc:spChg>
        <pc:spChg chg="add mod">
          <ac:chgData name="yash soni" userId="75a90ab33d758bf5" providerId="LiveId" clId="{8D8C62D0-FC7B-4CE2-B53D-4E8AA93B65A4}" dt="2023-10-09T18:23:07.044" v="917" actId="14100"/>
          <ac:spMkLst>
            <pc:docMk/>
            <pc:sldMk cId="0" sldId="261"/>
            <ac:spMk id="47" creationId="{6A487ACE-1377-89F6-A76F-5C86F8649192}"/>
          </ac:spMkLst>
        </pc:spChg>
        <pc:grpChg chg="add del">
          <ac:chgData name="yash soni" userId="75a90ab33d758bf5" providerId="LiveId" clId="{8D8C62D0-FC7B-4CE2-B53D-4E8AA93B65A4}" dt="2023-10-09T18:20:32.394" v="831" actId="478"/>
          <ac:grpSpMkLst>
            <pc:docMk/>
            <pc:sldMk cId="0" sldId="261"/>
            <ac:grpSpMk id="2" creationId="{00000000-0000-0000-0000-000000000000}"/>
          </ac:grpSpMkLst>
        </pc:grpChg>
        <pc:grpChg chg="add del">
          <ac:chgData name="yash soni" userId="75a90ab33d758bf5" providerId="LiveId" clId="{8D8C62D0-FC7B-4CE2-B53D-4E8AA93B65A4}" dt="2023-10-09T18:20:32.394" v="831" actId="478"/>
          <ac:grpSpMkLst>
            <pc:docMk/>
            <pc:sldMk cId="0" sldId="261"/>
            <ac:grpSpMk id="13" creationId="{00000000-0000-0000-0000-000000000000}"/>
          </ac:grpSpMkLst>
        </pc:grpChg>
        <pc:grpChg chg="add del">
          <ac:chgData name="yash soni" userId="75a90ab33d758bf5" providerId="LiveId" clId="{8D8C62D0-FC7B-4CE2-B53D-4E8AA93B65A4}" dt="2023-10-09T18:20:32.394" v="831" actId="478"/>
          <ac:grpSpMkLst>
            <pc:docMk/>
            <pc:sldMk cId="0" sldId="261"/>
            <ac:grpSpMk id="17" creationId="{00000000-0000-0000-0000-000000000000}"/>
          </ac:grpSpMkLst>
        </pc:grpChg>
        <pc:grpChg chg="add del mod">
          <ac:chgData name="yash soni" userId="75a90ab33d758bf5" providerId="LiveId" clId="{8D8C62D0-FC7B-4CE2-B53D-4E8AA93B65A4}" dt="2023-10-09T18:20:32.394" v="831" actId="478"/>
          <ac:grpSpMkLst>
            <pc:docMk/>
            <pc:sldMk cId="0" sldId="261"/>
            <ac:grpSpMk id="21" creationId="{00000000-0000-0000-0000-000000000000}"/>
          </ac:grpSpMkLst>
        </pc:grpChg>
        <pc:grpChg chg="add del">
          <ac:chgData name="yash soni" userId="75a90ab33d758bf5" providerId="LiveId" clId="{8D8C62D0-FC7B-4CE2-B53D-4E8AA93B65A4}" dt="2023-10-09T18:20:32.394" v="831" actId="478"/>
          <ac:grpSpMkLst>
            <pc:docMk/>
            <pc:sldMk cId="0" sldId="261"/>
            <ac:grpSpMk id="25" creationId="{00000000-0000-0000-0000-000000000000}"/>
          </ac:grpSpMkLst>
        </pc:grpChg>
        <pc:grpChg chg="add del">
          <ac:chgData name="yash soni" userId="75a90ab33d758bf5" providerId="LiveId" clId="{8D8C62D0-FC7B-4CE2-B53D-4E8AA93B65A4}" dt="2023-10-09T18:20:32.394" v="831" actId="478"/>
          <ac:grpSpMkLst>
            <pc:docMk/>
            <pc:sldMk cId="0" sldId="261"/>
            <ac:grpSpMk id="29" creationId="{00000000-0000-0000-0000-000000000000}"/>
          </ac:grpSpMkLst>
        </pc:grpChg>
      </pc:sldChg>
      <pc:sldChg chg="addSp delSp modSp mod">
        <pc:chgData name="yash soni" userId="75a90ab33d758bf5" providerId="LiveId" clId="{8D8C62D0-FC7B-4CE2-B53D-4E8AA93B65A4}" dt="2023-10-09T19:47:24.229" v="1003" actId="14100"/>
        <pc:sldMkLst>
          <pc:docMk/>
          <pc:sldMk cId="0" sldId="262"/>
        </pc:sldMkLst>
        <pc:graphicFrameChg chg="add del mod">
          <ac:chgData name="yash soni" userId="75a90ab33d758bf5" providerId="LiveId" clId="{8D8C62D0-FC7B-4CE2-B53D-4E8AA93B65A4}" dt="2023-10-09T19:46:57.717" v="999" actId="478"/>
          <ac:graphicFrameMkLst>
            <pc:docMk/>
            <pc:sldMk cId="0" sldId="262"/>
            <ac:graphicFrameMk id="14" creationId="{12046253-8A30-6B33-FA9B-01C6C4DA5C8C}"/>
          </ac:graphicFrameMkLst>
        </pc:graphicFrameChg>
        <pc:picChg chg="add mod">
          <ac:chgData name="yash soni" userId="75a90ab33d758bf5" providerId="LiveId" clId="{8D8C62D0-FC7B-4CE2-B53D-4E8AA93B65A4}" dt="2023-10-09T19:47:24.229" v="1003" actId="14100"/>
          <ac:picMkLst>
            <pc:docMk/>
            <pc:sldMk cId="0" sldId="262"/>
            <ac:picMk id="16" creationId="{84475ADF-64BB-2DB4-9518-543A1F35C373}"/>
          </ac:picMkLst>
        </pc:picChg>
      </pc:sldChg>
      <pc:sldChg chg="addSp modSp mod">
        <pc:chgData name="yash soni" userId="75a90ab33d758bf5" providerId="LiveId" clId="{8D8C62D0-FC7B-4CE2-B53D-4E8AA93B65A4}" dt="2023-10-09T19:46:50.186" v="998" actId="1076"/>
        <pc:sldMkLst>
          <pc:docMk/>
          <pc:sldMk cId="0" sldId="263"/>
        </pc:sldMkLst>
        <pc:graphicFrameChg chg="add mod">
          <ac:chgData name="yash soni" userId="75a90ab33d758bf5" providerId="LiveId" clId="{8D8C62D0-FC7B-4CE2-B53D-4E8AA93B65A4}" dt="2023-10-09T19:46:34.398" v="991" actId="1076"/>
          <ac:graphicFrameMkLst>
            <pc:docMk/>
            <pc:sldMk cId="0" sldId="263"/>
            <ac:graphicFrameMk id="27" creationId="{08535D8A-D5BC-2D94-B2EA-EB56965B706F}"/>
          </ac:graphicFrameMkLst>
        </pc:graphicFrameChg>
        <pc:graphicFrameChg chg="add mod">
          <ac:chgData name="yash soni" userId="75a90ab33d758bf5" providerId="LiveId" clId="{8D8C62D0-FC7B-4CE2-B53D-4E8AA93B65A4}" dt="2023-10-09T19:46:50.186" v="998" actId="1076"/>
          <ac:graphicFrameMkLst>
            <pc:docMk/>
            <pc:sldMk cId="0" sldId="263"/>
            <ac:graphicFrameMk id="28" creationId="{AFF41FB9-30A2-0330-30E1-AB39E263CFBB}"/>
          </ac:graphicFrameMkLst>
        </pc:graphicFrameChg>
      </pc:sldChg>
      <pc:sldChg chg="addSp modSp mod">
        <pc:chgData name="yash soni" userId="75a90ab33d758bf5" providerId="LiveId" clId="{8D8C62D0-FC7B-4CE2-B53D-4E8AA93B65A4}" dt="2023-10-09T19:46:17.624" v="987" actId="1076"/>
        <pc:sldMkLst>
          <pc:docMk/>
          <pc:sldMk cId="0" sldId="265"/>
        </pc:sldMkLst>
        <pc:picChg chg="mod">
          <ac:chgData name="yash soni" userId="75a90ab33d758bf5" providerId="LiveId" clId="{8D8C62D0-FC7B-4CE2-B53D-4E8AA93B65A4}" dt="2023-10-09T18:23:54.267" v="919" actId="1076"/>
          <ac:picMkLst>
            <pc:docMk/>
            <pc:sldMk cId="0" sldId="265"/>
            <ac:picMk id="5" creationId="{00000000-0000-0000-0000-000000000000}"/>
          </ac:picMkLst>
        </pc:picChg>
        <pc:picChg chg="add mod">
          <ac:chgData name="yash soni" userId="75a90ab33d758bf5" providerId="LiveId" clId="{8D8C62D0-FC7B-4CE2-B53D-4E8AA93B65A4}" dt="2023-10-09T19:46:17.624" v="987" actId="1076"/>
          <ac:picMkLst>
            <pc:docMk/>
            <pc:sldMk cId="0" sldId="265"/>
            <ac:picMk id="18" creationId="{9BF28854-DBBB-2D59-473D-5B7FB2229BFC}"/>
          </ac:picMkLst>
        </pc:picChg>
      </pc:sldChg>
      <pc:sldChg chg="modSp mod">
        <pc:chgData name="yash soni" userId="75a90ab33d758bf5" providerId="LiveId" clId="{8D8C62D0-FC7B-4CE2-B53D-4E8AA93B65A4}" dt="2023-10-09T18:23:31.500" v="918" actId="14100"/>
        <pc:sldMkLst>
          <pc:docMk/>
          <pc:sldMk cId="0" sldId="266"/>
        </pc:sldMkLst>
        <pc:spChg chg="mod">
          <ac:chgData name="yash soni" userId="75a90ab33d758bf5" providerId="LiveId" clId="{8D8C62D0-FC7B-4CE2-B53D-4E8AA93B65A4}" dt="2023-10-09T18:23:31.500" v="918" actId="14100"/>
          <ac:spMkLst>
            <pc:docMk/>
            <pc:sldMk cId="0" sldId="266"/>
            <ac:spMk id="2" creationId="{00000000-0000-0000-0000-000000000000}"/>
          </ac:spMkLst>
        </pc:spChg>
      </pc:sldChg>
      <pc:sldChg chg="addSp modSp mod">
        <pc:chgData name="yash soni" userId="75a90ab33d758bf5" providerId="LiveId" clId="{8D8C62D0-FC7B-4CE2-B53D-4E8AA93B65A4}" dt="2023-10-09T18:12:43.709" v="503" actId="1076"/>
        <pc:sldMkLst>
          <pc:docMk/>
          <pc:sldMk cId="2453851658" sldId="267"/>
        </pc:sldMkLst>
        <pc:graphicFrameChg chg="add mod">
          <ac:chgData name="yash soni" userId="75a90ab33d758bf5" providerId="LiveId" clId="{8D8C62D0-FC7B-4CE2-B53D-4E8AA93B65A4}" dt="2023-10-09T18:12:43.709" v="503" actId="1076"/>
          <ac:graphicFrameMkLst>
            <pc:docMk/>
            <pc:sldMk cId="2453851658" sldId="267"/>
            <ac:graphicFrameMk id="27" creationId="{80252AD2-42F1-D675-F2D8-9DF1D2612C50}"/>
          </ac:graphicFrameMkLst>
        </pc:graphicFrame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75a90ab33d758bf5/Documents/internships/accenture/dataset/Book1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75a90ab33d758bf5/Documents/internships/accenture/dataset/Book1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75a90ab33d758bf5/Documents/internships/accenture/dataset/Book1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CA"/>
              <a:t>Animal</a:t>
            </a:r>
            <a:r>
              <a:rPr lang="en-CA" baseline="0"/>
              <a:t> Sentiments</a:t>
            </a:r>
            <a:endParaRPr lang="en-CA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'Sentiments of animals'!$A$1:$A$3</c:f>
              <c:strCache>
                <c:ptCount val="3"/>
                <c:pt idx="0">
                  <c:v>positive</c:v>
                </c:pt>
                <c:pt idx="1">
                  <c:v>negative</c:v>
                </c:pt>
                <c:pt idx="2">
                  <c:v>neutral</c:v>
                </c:pt>
              </c:strCache>
            </c:strRef>
          </c:cat>
          <c:val>
            <c:numRef>
              <c:f>'Sentiments of animals'!$B$1:$B$3</c:f>
              <c:numCache>
                <c:formatCode>General</c:formatCode>
                <c:ptCount val="3"/>
                <c:pt idx="0">
                  <c:v>1050</c:v>
                </c:pt>
                <c:pt idx="1">
                  <c:v>618</c:v>
                </c:pt>
                <c:pt idx="2">
                  <c:v>229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75B-410C-BDC5-40558FCB39B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466430079"/>
        <c:axId val="1461025199"/>
      </c:barChart>
      <c:catAx>
        <c:axId val="146643007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61025199"/>
        <c:crosses val="autoZero"/>
        <c:auto val="1"/>
        <c:lblAlgn val="ctr"/>
        <c:lblOffset val="100"/>
        <c:noMultiLvlLbl val="0"/>
      </c:catAx>
      <c:valAx>
        <c:axId val="146102519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6643007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CA"/>
              <a:t>Top</a:t>
            </a:r>
            <a:r>
              <a:rPr lang="en-CA" baseline="0"/>
              <a:t> 5 Categories</a:t>
            </a:r>
            <a:endParaRPr lang="en-CA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CC19-4D3B-841C-BC1FC3099BFB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CC19-4D3B-841C-BC1FC3099BFB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CC19-4D3B-841C-BC1FC3099BFB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CC19-4D3B-841C-BC1FC3099BFB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9-CC19-4D3B-841C-BC1FC3099BFB}"/>
              </c:ext>
            </c:extLst>
          </c:dPt>
          <c:dLbls>
            <c:spPr>
              <a:pattFill prst="pct75">
                <a:fgClr>
                  <a:schemeClr val="dk1">
                    <a:lumMod val="75000"/>
                    <a:lumOff val="25000"/>
                  </a:schemeClr>
                </a:fgClr>
                <a:bgClr>
                  <a:schemeClr val="dk1">
                    <a:lumMod val="65000"/>
                    <a:lumOff val="35000"/>
                  </a:scheme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'Top 5 categories'!$A$1:$A$5</c:f>
              <c:strCache>
                <c:ptCount val="5"/>
                <c:pt idx="0">
                  <c:v>Animals</c:v>
                </c:pt>
                <c:pt idx="1">
                  <c:v>science</c:v>
                </c:pt>
                <c:pt idx="2">
                  <c:v>healthy eating</c:v>
                </c:pt>
                <c:pt idx="3">
                  <c:v>technology</c:v>
                </c:pt>
                <c:pt idx="4">
                  <c:v>food</c:v>
                </c:pt>
              </c:strCache>
            </c:strRef>
          </c:cat>
          <c:val>
            <c:numRef>
              <c:f>'Top 5 categories'!$B$1:$B$5</c:f>
              <c:numCache>
                <c:formatCode>General</c:formatCode>
                <c:ptCount val="5"/>
                <c:pt idx="0">
                  <c:v>74965</c:v>
                </c:pt>
                <c:pt idx="1">
                  <c:v>71168</c:v>
                </c:pt>
                <c:pt idx="2">
                  <c:v>69339</c:v>
                </c:pt>
                <c:pt idx="3">
                  <c:v>68738</c:v>
                </c:pt>
                <c:pt idx="4">
                  <c:v>66676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CC19-4D3B-841C-BC1FC3099BFB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[Book1.xlsx]Sheet5!PivotTable1</c:name>
    <c:fmtId val="5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Total post per month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Sheet5!$B$1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Sheet5!$A$2:$A$14</c:f>
              <c:strCache>
                <c:ptCount val="12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</c:strCache>
            </c:strRef>
          </c:cat>
          <c:val>
            <c:numRef>
              <c:f>Sheet5!$B$2:$B$14</c:f>
              <c:numCache>
                <c:formatCode>General</c:formatCode>
                <c:ptCount val="12"/>
                <c:pt idx="0">
                  <c:v>2126</c:v>
                </c:pt>
                <c:pt idx="1">
                  <c:v>1914</c:v>
                </c:pt>
                <c:pt idx="2">
                  <c:v>2012</c:v>
                </c:pt>
                <c:pt idx="3">
                  <c:v>1974</c:v>
                </c:pt>
                <c:pt idx="4">
                  <c:v>2138</c:v>
                </c:pt>
                <c:pt idx="5">
                  <c:v>2021</c:v>
                </c:pt>
                <c:pt idx="6">
                  <c:v>2070</c:v>
                </c:pt>
                <c:pt idx="7">
                  <c:v>2114</c:v>
                </c:pt>
                <c:pt idx="8">
                  <c:v>2022</c:v>
                </c:pt>
                <c:pt idx="9">
                  <c:v>2056</c:v>
                </c:pt>
                <c:pt idx="10">
                  <c:v>2034</c:v>
                </c:pt>
                <c:pt idx="11">
                  <c:v>2092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BF8-4584-841C-566900F1E1F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466438239"/>
        <c:axId val="972718335"/>
      </c:barChart>
      <c:catAx>
        <c:axId val="146643823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72718335"/>
        <c:crosses val="autoZero"/>
        <c:auto val="1"/>
        <c:lblAlgn val="ctr"/>
        <c:lblOffset val="100"/>
        <c:noMultiLvlLbl val="0"/>
      </c:catAx>
      <c:valAx>
        <c:axId val="97271833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0"/>
        <c:majorTickMark val="none"/>
        <c:minorTickMark val="none"/>
        <c:tickLblPos val="low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6643823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09.10.2023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09.10.2023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</a:t>
            </a:fld>
            <a:endParaRPr lang="cs-CZ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09.10.2023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10</a:t>
            </a:fld>
            <a:endParaRPr lang="cs-CZ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09.10.2023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11</a:t>
            </a:fld>
            <a:endParaRPr lang="cs-CZ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09.10.2023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2</a:t>
            </a:fld>
            <a:endParaRPr lang="cs-CZ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09.10.2023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3</a:t>
            </a:fld>
            <a:endParaRPr lang="cs-CZ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09.10.2023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4</a:t>
            </a:fld>
            <a:endParaRPr lang="cs-CZ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09.10.2023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5</a:t>
            </a:fld>
            <a:endParaRPr lang="cs-CZ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09.10.2023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6</a:t>
            </a:fld>
            <a:endParaRPr lang="cs-CZ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09.10.2023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7</a:t>
            </a:fld>
            <a:endParaRPr lang="cs-CZ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09.10.2023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8</a:t>
            </a:fld>
            <a:endParaRPr lang="cs-CZ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09.10.2023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847306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6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19.jpeg"/><Relationship Id="rId4" Type="http://schemas.openxmlformats.org/officeDocument/2006/relationships/image" Target="../media/image17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21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2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6.svg"/><Relationship Id="rId9" Type="http://schemas.openxmlformats.org/officeDocument/2006/relationships/image" Target="../media/image1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17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chart" Target="../charts/chart2.xml"/><Relationship Id="rId3" Type="http://schemas.openxmlformats.org/officeDocument/2006/relationships/image" Target="../media/image7.png"/><Relationship Id="rId7" Type="http://schemas.openxmlformats.org/officeDocument/2006/relationships/chart" Target="../charts/chart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chart" Target="../charts/chart3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6394731" y="0"/>
            <a:ext cx="1893269" cy="10287000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6545735" y="406153"/>
            <a:ext cx="10042534" cy="9474693"/>
            <a:chOff x="0" y="0"/>
            <a:chExt cx="13390046" cy="12632924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0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0"/>
              <a:ext cx="3005065" cy="2794710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3279405"/>
              <a:ext cx="3005065" cy="2794710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6558809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20" name="Group 20"/>
          <p:cNvGrpSpPr/>
          <p:nvPr/>
        </p:nvGrpSpPr>
        <p:grpSpPr>
          <a:xfrm>
            <a:off x="1104900" y="729035"/>
            <a:ext cx="8750843" cy="8318192"/>
            <a:chOff x="0" y="0"/>
            <a:chExt cx="11667791" cy="11090922"/>
          </a:xfrm>
        </p:grpSpPr>
        <p:grpSp>
          <p:nvGrpSpPr>
            <p:cNvPr id="21" name="Group 21"/>
            <p:cNvGrpSpPr>
              <a:grpSpLocks noChangeAspect="1"/>
            </p:cNvGrpSpPr>
            <p:nvPr/>
          </p:nvGrpSpPr>
          <p:grpSpPr>
            <a:xfrm>
              <a:off x="1931835" y="1354967"/>
              <a:ext cx="9735956" cy="9735956"/>
              <a:chOff x="0" y="0"/>
              <a:chExt cx="6350000" cy="63500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96140" y="376277"/>
              <a:ext cx="9735956" cy="9756713"/>
            </a:xfrm>
            <a:prstGeom prst="rect">
              <a:avLst/>
            </a:prstGeom>
          </p:spPr>
        </p:pic>
      </p:grpSp>
      <p:sp>
        <p:nvSpPr>
          <p:cNvPr id="24" name="TextBox 24"/>
          <p:cNvSpPr txBox="1"/>
          <p:nvPr/>
        </p:nvSpPr>
        <p:spPr>
          <a:xfrm>
            <a:off x="2312375" y="3305349"/>
            <a:ext cx="5482998" cy="28476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59"/>
              </a:lnSpc>
            </a:pPr>
            <a:r>
              <a:rPr lang="en-US" sz="10533" spc="-105" dirty="0">
                <a:solidFill>
                  <a:srgbClr val="FFFFFF"/>
                </a:solidFill>
                <a:latin typeface="Graphik Regular" panose="020B0503030202060203" pitchFamily="34" charset="0"/>
              </a:rPr>
              <a:t>Social Buzz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5003701"/>
            <a:ext cx="942466" cy="27959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2227332"/>
            <a:ext cx="942466" cy="27959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7780070"/>
            <a:ext cx="942466" cy="27959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 l="4069" t="1617" r="4069" b="1617"/>
          <a:stretch>
            <a:fillRect/>
          </a:stretch>
        </p:blipFill>
        <p:spPr>
          <a:xfrm>
            <a:off x="5299525" y="1177754"/>
            <a:ext cx="5036754" cy="796339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457200" y="4539600"/>
            <a:ext cx="4703553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Summary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327032" y="9481425"/>
            <a:ext cx="9711338" cy="2017079"/>
            <a:chOff x="0" y="0"/>
            <a:chExt cx="12948451" cy="2689439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327032" y="-1179605"/>
            <a:ext cx="9711338" cy="2017079"/>
            <a:chOff x="0" y="0"/>
            <a:chExt cx="12948451" cy="2689439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20" name="Group 11">
            <a:extLst>
              <a:ext uri="{FF2B5EF4-FFF2-40B4-BE49-F238E27FC236}">
                <a16:creationId xmlns:a16="http://schemas.microsoft.com/office/drawing/2014/main" id="{C00ABEC5-EF3F-4E3E-827E-EB1F2EF17C0D}"/>
              </a:ext>
            </a:extLst>
          </p:cNvPr>
          <p:cNvGrpSpPr/>
          <p:nvPr/>
        </p:nvGrpSpPr>
        <p:grpSpPr>
          <a:xfrm>
            <a:off x="11581833" y="1580430"/>
            <a:ext cx="5677467" cy="867617"/>
            <a:chOff x="0" y="-47625"/>
            <a:chExt cx="7569956" cy="1156823"/>
          </a:xfrm>
        </p:grpSpPr>
        <p:sp>
          <p:nvSpPr>
            <p:cNvPr id="21" name="TextBox 12">
              <a:extLst>
                <a:ext uri="{FF2B5EF4-FFF2-40B4-BE49-F238E27FC236}">
                  <a16:creationId xmlns:a16="http://schemas.microsoft.com/office/drawing/2014/main" id="{19A1BE45-8301-44C6-A0D0-F8FDA800622F}"/>
                </a:ext>
              </a:extLst>
            </p:cNvPr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2" name="TextBox 13">
              <a:extLst>
                <a:ext uri="{FF2B5EF4-FFF2-40B4-BE49-F238E27FC236}">
                  <a16:creationId xmlns:a16="http://schemas.microsoft.com/office/drawing/2014/main" id="{3DAE5247-0244-4123-A713-8D8809E80C70}"/>
                </a:ext>
              </a:extLst>
            </p:cNvPr>
            <p:cNvSpPr txBox="1"/>
            <p:nvPr/>
          </p:nvSpPr>
          <p:spPr>
            <a:xfrm>
              <a:off x="0" y="-47625"/>
              <a:ext cx="7569956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  <p:grpSp>
        <p:nvGrpSpPr>
          <p:cNvPr id="23" name="Group 14">
            <a:extLst>
              <a:ext uri="{FF2B5EF4-FFF2-40B4-BE49-F238E27FC236}">
                <a16:creationId xmlns:a16="http://schemas.microsoft.com/office/drawing/2014/main" id="{F49CBA38-C879-499F-B0F5-691188949921}"/>
              </a:ext>
            </a:extLst>
          </p:cNvPr>
          <p:cNvGrpSpPr/>
          <p:nvPr/>
        </p:nvGrpSpPr>
        <p:grpSpPr>
          <a:xfrm>
            <a:off x="11581833" y="6964868"/>
            <a:ext cx="5677467" cy="867617"/>
            <a:chOff x="0" y="-47625"/>
            <a:chExt cx="7569956" cy="1156823"/>
          </a:xfrm>
        </p:grpSpPr>
        <p:sp>
          <p:nvSpPr>
            <p:cNvPr id="24" name="TextBox 15">
              <a:extLst>
                <a:ext uri="{FF2B5EF4-FFF2-40B4-BE49-F238E27FC236}">
                  <a16:creationId xmlns:a16="http://schemas.microsoft.com/office/drawing/2014/main" id="{3A90234A-916B-4C29-ACF1-11F97E8C2563}"/>
                </a:ext>
              </a:extLst>
            </p:cNvPr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5" name="TextBox 16">
              <a:extLst>
                <a:ext uri="{FF2B5EF4-FFF2-40B4-BE49-F238E27FC236}">
                  <a16:creationId xmlns:a16="http://schemas.microsoft.com/office/drawing/2014/main" id="{E1CF9388-A25B-45EF-AAD4-73FE2BA72053}"/>
                </a:ext>
              </a:extLst>
            </p:cNvPr>
            <p:cNvSpPr txBox="1"/>
            <p:nvPr/>
          </p:nvSpPr>
          <p:spPr>
            <a:xfrm>
              <a:off x="0" y="-47625"/>
              <a:ext cx="7569956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9BF28854-DBBB-2D59-473D-5B7FB2229BF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175046" y="578127"/>
            <a:ext cx="6084254" cy="8188279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21912" y="5552245"/>
            <a:ext cx="5729829" cy="4342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 spc="-26" dirty="0">
                <a:solidFill>
                  <a:srgbClr val="FFFFFF"/>
                </a:solidFill>
                <a:latin typeface="Graphik Regular" panose="020B0503030202060203" pitchFamily="34" charset="0"/>
              </a:rPr>
              <a:t>ANY QUESTIONS?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728428" y="3599225"/>
            <a:ext cx="3546595" cy="3371248"/>
            <a:chOff x="0" y="0"/>
            <a:chExt cx="4728794" cy="4494997"/>
          </a:xfrm>
        </p:grpSpPr>
        <p:grpSp>
          <p:nvGrpSpPr>
            <p:cNvPr id="4" name="Group 4"/>
            <p:cNvGrpSpPr>
              <a:grpSpLocks noChangeAspect="1"/>
            </p:cNvGrpSpPr>
            <p:nvPr/>
          </p:nvGrpSpPr>
          <p:grpSpPr>
            <a:xfrm>
              <a:off x="782946" y="549149"/>
              <a:ext cx="3945848" cy="3945848"/>
              <a:chOff x="0" y="0"/>
              <a:chExt cx="6350000" cy="63500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chemeClr val="bg1"/>
              </a:solidFill>
            </p:spPr>
            <p:txBody>
              <a:bodyPr/>
              <a:lstStyle/>
              <a:p>
                <a:endParaRPr lang="en-CA"/>
              </a:p>
            </p:txBody>
          </p:sp>
        </p:grpSp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160550" y="152500"/>
              <a:ext cx="3945848" cy="3954260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4669076" y="4178375"/>
            <a:ext cx="57298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Thank you!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517113" y="-1140306"/>
            <a:ext cx="17253775" cy="2017079"/>
            <a:chOff x="0" y="0"/>
            <a:chExt cx="23005033" cy="2689439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517113" y="9394369"/>
            <a:ext cx="17253775" cy="2017079"/>
            <a:chOff x="0" y="0"/>
            <a:chExt cx="23005033" cy="2689439"/>
          </a:xfrm>
        </p:grpSpPr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921591" y="1685151"/>
            <a:ext cx="9803809" cy="6354456"/>
            <a:chOff x="0" y="0"/>
            <a:chExt cx="11564591" cy="4818922"/>
          </a:xfrm>
        </p:grpSpPr>
        <p:sp>
          <p:nvSpPr>
            <p:cNvPr id="3" name="TextBox 3"/>
            <p:cNvSpPr txBox="1"/>
            <p:nvPr/>
          </p:nvSpPr>
          <p:spPr>
            <a:xfrm>
              <a:off x="0" y="0"/>
              <a:ext cx="11564591" cy="16414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8000" spc="-80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Today's agenda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298166"/>
              <a:ext cx="11564591" cy="25207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71500" indent="-571500">
                <a:buFont typeface="Arial" panose="020B0604020202020204" pitchFamily="34" charset="0"/>
                <a:buChar char="•"/>
              </a:pPr>
              <a:r>
                <a:rPr lang="en-US" sz="36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Project recap</a:t>
              </a:r>
            </a:p>
            <a:p>
              <a:pPr marL="571500" indent="-571500">
                <a:buFont typeface="Arial" panose="020B0604020202020204" pitchFamily="34" charset="0"/>
                <a:buChar char="•"/>
              </a:pPr>
              <a:r>
                <a:rPr lang="en-US" sz="36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Problem</a:t>
              </a:r>
            </a:p>
            <a:p>
              <a:pPr marL="571500" indent="-571500">
                <a:buFont typeface="Arial" panose="020B0604020202020204" pitchFamily="34" charset="0"/>
                <a:buChar char="•"/>
              </a:pPr>
              <a:r>
                <a:rPr lang="en-US" sz="36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The Analytics team</a:t>
              </a:r>
            </a:p>
            <a:p>
              <a:pPr marL="571500" indent="-571500">
                <a:buFont typeface="Arial" panose="020B0604020202020204" pitchFamily="34" charset="0"/>
                <a:buChar char="•"/>
              </a:pPr>
              <a:r>
                <a:rPr lang="en-US" sz="36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Process</a:t>
              </a:r>
            </a:p>
            <a:p>
              <a:pPr marL="571500" indent="-571500">
                <a:buFont typeface="Arial" panose="020B0604020202020204" pitchFamily="34" charset="0"/>
                <a:buChar char="•"/>
              </a:pPr>
              <a:r>
                <a:rPr lang="en-US" sz="36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Insights</a:t>
              </a:r>
            </a:p>
            <a:p>
              <a:pPr marL="571500" indent="-571500">
                <a:buFont typeface="Arial" panose="020B0604020202020204" pitchFamily="34" charset="0"/>
                <a:buChar char="•"/>
              </a:pPr>
              <a:r>
                <a:rPr lang="en-US" sz="36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Summary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307242" y="-1685151"/>
            <a:ext cx="3545508" cy="3370302"/>
            <a:chOff x="0" y="0"/>
            <a:chExt cx="4727344" cy="4493736"/>
          </a:xfrm>
        </p:grpSpPr>
        <p:grpSp>
          <p:nvGrpSpPr>
            <p:cNvPr id="6" name="Group 6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CA"/>
              </a:p>
            </p:txBody>
          </p:sp>
        </p:grpSp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9" name="Group 9"/>
          <p:cNvGrpSpPr/>
          <p:nvPr/>
        </p:nvGrpSpPr>
        <p:grpSpPr>
          <a:xfrm>
            <a:off x="13610070" y="3458349"/>
            <a:ext cx="3545508" cy="3370302"/>
            <a:chOff x="0" y="0"/>
            <a:chExt cx="4727344" cy="4493736"/>
          </a:xfrm>
        </p:grpSpPr>
        <p:grpSp>
          <p:nvGrpSpPr>
            <p:cNvPr id="10" name="Group 10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CA"/>
              </a:p>
            </p:txBody>
          </p:sp>
        </p:grpSp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1912898" y="8601849"/>
            <a:ext cx="3545508" cy="3370302"/>
            <a:chOff x="0" y="0"/>
            <a:chExt cx="4727344" cy="4493736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CA"/>
              </a:p>
            </p:txBody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-927557" y="406153"/>
            <a:ext cx="2253799" cy="9474693"/>
            <a:chOff x="0" y="0"/>
            <a:chExt cx="3005065" cy="12632924"/>
          </a:xfrm>
        </p:grpSpPr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17113" y="489351"/>
            <a:ext cx="17253775" cy="9117799"/>
            <a:chOff x="0" y="0"/>
            <a:chExt cx="23005033" cy="12157065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3155875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6311751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9467626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3155875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6311751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9467626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3155875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6311751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9467626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3155875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6311751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9467626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3155875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6311751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9467626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3155875"/>
              <a:ext cx="2891870" cy="2689439"/>
            </a:xfrm>
            <a:prstGeom prst="rect">
              <a:avLst/>
            </a:prstGeom>
          </p:spPr>
        </p:pic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6311751"/>
              <a:ext cx="2891870" cy="2689439"/>
            </a:xfrm>
            <a:prstGeom prst="rect">
              <a:avLst/>
            </a:prstGeom>
          </p:spPr>
        </p:pic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9467626"/>
              <a:ext cx="2891870" cy="2689439"/>
            </a:xfrm>
            <a:prstGeom prst="rect">
              <a:avLst/>
            </a:prstGeom>
          </p:spPr>
        </p:pic>
        <p:pic>
          <p:nvPicPr>
            <p:cNvPr id="27" name="Picture 2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155875"/>
              <a:ext cx="2891870" cy="2689439"/>
            </a:xfrm>
            <a:prstGeom prst="rect">
              <a:avLst/>
            </a:prstGeom>
          </p:spPr>
        </p:pic>
        <p:pic>
          <p:nvPicPr>
            <p:cNvPr id="29" name="Picture 2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311751"/>
              <a:ext cx="2891870" cy="2689439"/>
            </a:xfrm>
            <a:prstGeom prst="rect">
              <a:avLst/>
            </a:prstGeom>
          </p:spPr>
        </p:pic>
        <p:pic>
          <p:nvPicPr>
            <p:cNvPr id="30" name="Picture 3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467626"/>
              <a:ext cx="2891870" cy="2689439"/>
            </a:xfrm>
            <a:prstGeom prst="rect">
              <a:avLst/>
            </a:prstGeom>
          </p:spPr>
        </p:pic>
      </p:grpSp>
      <p:sp>
        <p:nvSpPr>
          <p:cNvPr id="31" name="AutoShape 31"/>
          <p:cNvSpPr/>
          <p:nvPr/>
        </p:nvSpPr>
        <p:spPr>
          <a:xfrm>
            <a:off x="8436952" y="1638300"/>
            <a:ext cx="7852227" cy="6643116"/>
          </a:xfrm>
          <a:prstGeom prst="rect">
            <a:avLst/>
          </a:prstGeom>
          <a:solidFill>
            <a:schemeClr val="bg1"/>
          </a:solidFill>
        </p:spPr>
        <p:txBody>
          <a:bodyPr/>
          <a:lstStyle/>
          <a:p>
            <a:pPr algn="ctr"/>
            <a:endParaRPr lang="en-CA" sz="2800" dirty="0"/>
          </a:p>
          <a:p>
            <a:pPr algn="ctr"/>
            <a:endParaRPr lang="en-CA" sz="2800" dirty="0"/>
          </a:p>
          <a:p>
            <a:pPr algn="ctr"/>
            <a:r>
              <a:rPr lang="en-CA" sz="2800" dirty="0"/>
              <a:t>Social Buzz is a fast-growing tech unicorn that need to adapt quickly to its global scales. Accenture has begun a 3-month POC focusing on these tasks:</a:t>
            </a:r>
          </a:p>
          <a:p>
            <a:pPr algn="ctr"/>
            <a:endParaRPr lang="en-CA" sz="2800" dirty="0"/>
          </a:p>
          <a:p>
            <a:pPr marL="457200" indent="-457200" algn="ctr">
              <a:buFont typeface="Arial" panose="020B0604020202020204" pitchFamily="34" charset="0"/>
              <a:buChar char="•"/>
            </a:pPr>
            <a:r>
              <a:rPr lang="en-CA" sz="2800" dirty="0"/>
              <a:t>An audit od Social Buzz’s big data practice</a:t>
            </a:r>
          </a:p>
          <a:p>
            <a:pPr marL="457200" indent="-457200" algn="ctr">
              <a:buFont typeface="Arial" panose="020B0604020202020204" pitchFamily="34" charset="0"/>
              <a:buChar char="•"/>
            </a:pPr>
            <a:r>
              <a:rPr lang="en-CA" sz="2800" dirty="0"/>
              <a:t>Recommendations for a successful IPO</a:t>
            </a:r>
          </a:p>
          <a:p>
            <a:pPr marL="457200" indent="-457200" algn="ctr">
              <a:buFont typeface="Arial" panose="020B0604020202020204" pitchFamily="34" charset="0"/>
              <a:buChar char="•"/>
            </a:pPr>
            <a:r>
              <a:rPr lang="en-CA" sz="2800" dirty="0"/>
              <a:t>Analysis to find Social </a:t>
            </a:r>
            <a:r>
              <a:rPr lang="en-CA" sz="2800" dirty="0" err="1"/>
              <a:t>buzz;s</a:t>
            </a:r>
            <a:r>
              <a:rPr lang="en-CA" sz="2800" dirty="0"/>
              <a:t> top 5 most popular categories of content</a:t>
            </a:r>
          </a:p>
        </p:txBody>
      </p:sp>
      <p:pic>
        <p:nvPicPr>
          <p:cNvPr id="32" name="Picture 3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b="321"/>
          <a:stretch>
            <a:fillRect/>
          </a:stretch>
        </p:blipFill>
        <p:spPr>
          <a:xfrm rot="10799999">
            <a:off x="1983048" y="1909668"/>
            <a:ext cx="6453903" cy="6467663"/>
          </a:xfrm>
          <a:prstGeom prst="rect">
            <a:avLst/>
          </a:prstGeom>
        </p:spPr>
      </p:pic>
      <p:sp>
        <p:nvSpPr>
          <p:cNvPr id="33" name="TextBox 33"/>
          <p:cNvSpPr txBox="1"/>
          <p:nvPr/>
        </p:nvSpPr>
        <p:spPr>
          <a:xfrm>
            <a:off x="2969013" y="3935700"/>
            <a:ext cx="4481973" cy="2462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Project Recap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8195696"/>
            <a:ext cx="3545508" cy="3370302"/>
            <a:chOff x="0" y="0"/>
            <a:chExt cx="4727344" cy="4493736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CA"/>
              </a:p>
            </p:txBody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sp>
        <p:nvSpPr>
          <p:cNvPr id="6" name="AutoShape 6"/>
          <p:cNvSpPr/>
          <p:nvPr/>
        </p:nvSpPr>
        <p:spPr>
          <a:xfrm>
            <a:off x="0" y="0"/>
            <a:ext cx="9964482" cy="10287000"/>
          </a:xfrm>
          <a:prstGeom prst="rect">
            <a:avLst/>
          </a:prstGeom>
          <a:solidFill>
            <a:srgbClr val="A100FF"/>
          </a:solidFill>
          <a:ln>
            <a:solidFill>
              <a:srgbClr val="A100FF"/>
            </a:solidFill>
          </a:ln>
        </p:spPr>
        <p:txBody>
          <a:bodyPr/>
          <a:lstStyle/>
          <a:p>
            <a:endParaRPr lang="en-AU" dirty="0"/>
          </a:p>
        </p:txBody>
      </p:sp>
      <p:grpSp>
        <p:nvGrpSpPr>
          <p:cNvPr id="7" name="Group 7"/>
          <p:cNvGrpSpPr/>
          <p:nvPr/>
        </p:nvGrpSpPr>
        <p:grpSpPr>
          <a:xfrm>
            <a:off x="-146279" y="406153"/>
            <a:ext cx="2253799" cy="9474693"/>
            <a:chOff x="0" y="0"/>
            <a:chExt cx="3005065" cy="12632924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1298688" y="1464558"/>
            <a:ext cx="3438614" cy="3297100"/>
            <a:chOff x="0" y="154662"/>
            <a:chExt cx="4584818" cy="4396135"/>
          </a:xfrm>
        </p:grpSpPr>
        <p:grpSp>
          <p:nvGrpSpPr>
            <p:cNvPr id="13" name="Group 13"/>
            <p:cNvGrpSpPr>
              <a:grpSpLocks noChangeAspect="1"/>
            </p:cNvGrpSpPr>
            <p:nvPr/>
          </p:nvGrpSpPr>
          <p:grpSpPr>
            <a:xfrm>
              <a:off x="0" y="656398"/>
              <a:ext cx="3894399" cy="3894399"/>
              <a:chOff x="0" y="0"/>
              <a:chExt cx="6350000" cy="6350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963488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b="321"/>
            <a:stretch>
              <a:fillRect/>
            </a:stretch>
          </p:blipFill>
          <p:spPr>
            <a:xfrm rot="16484543">
              <a:off x="686267" y="150511"/>
              <a:ext cx="3894400" cy="3902702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15986267" y="-1061348"/>
            <a:ext cx="3545508" cy="3370302"/>
            <a:chOff x="0" y="0"/>
            <a:chExt cx="4727344" cy="4493736"/>
          </a:xfrm>
        </p:grpSpPr>
        <p:grpSp>
          <p:nvGrpSpPr>
            <p:cNvPr id="17" name="Group 17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CA"/>
              </a:p>
            </p:txBody>
          </p:sp>
        </p:grpSp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9"/>
          <a:srcRect l="24693" r="24693"/>
          <a:stretch>
            <a:fillRect/>
          </a:stretch>
        </p:blipFill>
        <p:spPr>
          <a:xfrm>
            <a:off x="11007484" y="1028700"/>
            <a:ext cx="6251816" cy="82296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3069738" y="2308953"/>
            <a:ext cx="578686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Problem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4BB3542-B2C0-A075-6AEE-2A2B837C0E54}"/>
              </a:ext>
            </a:extLst>
          </p:cNvPr>
          <p:cNvSpPr txBox="1"/>
          <p:nvPr/>
        </p:nvSpPr>
        <p:spPr>
          <a:xfrm>
            <a:off x="2895600" y="4501355"/>
            <a:ext cx="673145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CA" sz="3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3600" dirty="0">
                <a:solidFill>
                  <a:schemeClr val="bg1"/>
                </a:solidFill>
              </a:rPr>
              <a:t>Over 100000 posts per day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3600" dirty="0">
                <a:solidFill>
                  <a:schemeClr val="bg1"/>
                </a:solidFill>
              </a:rPr>
              <a:t>36500000 pieces of content per year!</a:t>
            </a:r>
          </a:p>
          <a:p>
            <a:endParaRPr lang="en-CA" sz="3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06723" y="406153"/>
            <a:ext cx="9939843" cy="9474693"/>
            <a:chOff x="0" y="0"/>
            <a:chExt cx="13253124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0"/>
              <a:ext cx="3005065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0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9838214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0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3279405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6558809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9838214"/>
              <a:ext cx="3005065" cy="2794710"/>
            </a:xfrm>
            <a:prstGeom prst="rect">
              <a:avLst/>
            </a:prstGeom>
          </p:spPr>
        </p:pic>
      </p:grpSp>
      <p:sp>
        <p:nvSpPr>
          <p:cNvPr id="15" name="AutoShape 15"/>
          <p:cNvSpPr/>
          <p:nvPr/>
        </p:nvSpPr>
        <p:spPr>
          <a:xfrm>
            <a:off x="2110745" y="1825527"/>
            <a:ext cx="6750815" cy="6635945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en-CA"/>
          </a:p>
        </p:txBody>
      </p: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11825797" y="1270731"/>
            <a:ext cx="2085137" cy="2085137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11419219" y="933450"/>
            <a:ext cx="2174041" cy="2165548"/>
            <a:chOff x="0" y="0"/>
            <a:chExt cx="6502400" cy="6477000"/>
          </a:xfrm>
        </p:grpSpPr>
        <p:sp>
          <p:nvSpPr>
            <p:cNvPr id="19" name="Freeform 1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5"/>
              <a:stretch>
                <a:fillRect l="-136837" t="-28774" r="-84967" b="-86469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11825797" y="4221947"/>
            <a:ext cx="2085137" cy="2085137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3" name="Group 23"/>
          <p:cNvGrpSpPr>
            <a:grpSpLocks noChangeAspect="1"/>
          </p:cNvGrpSpPr>
          <p:nvPr/>
        </p:nvGrpSpPr>
        <p:grpSpPr>
          <a:xfrm>
            <a:off x="11411515" y="4002073"/>
            <a:ext cx="2187334" cy="2123082"/>
            <a:chOff x="-23042" y="66269"/>
            <a:chExt cx="6542158" cy="6349987"/>
          </a:xfrm>
        </p:grpSpPr>
        <p:sp>
          <p:nvSpPr>
            <p:cNvPr id="24" name="Freeform 24"/>
            <p:cNvSpPr/>
            <p:nvPr/>
          </p:nvSpPr>
          <p:spPr>
            <a:xfrm>
              <a:off x="-23042" y="119185"/>
              <a:ext cx="6542158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6"/>
              <a:stretch>
                <a:fillRect l="-162891" t="-16684" r="-160683" b="-166629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CA"/>
            </a:p>
          </p:txBody>
        </p:sp>
        <p:sp>
          <p:nvSpPr>
            <p:cNvPr id="25" name="Freeform 25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26" name="Group 26"/>
          <p:cNvGrpSpPr>
            <a:grpSpLocks noChangeAspect="1"/>
          </p:cNvGrpSpPr>
          <p:nvPr/>
        </p:nvGrpSpPr>
        <p:grpSpPr>
          <a:xfrm>
            <a:off x="11825797" y="7173163"/>
            <a:ext cx="2085137" cy="2085137"/>
            <a:chOff x="0" y="0"/>
            <a:chExt cx="6350000" cy="63500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8" name="Group 28"/>
          <p:cNvGrpSpPr>
            <a:grpSpLocks noChangeAspect="1"/>
          </p:cNvGrpSpPr>
          <p:nvPr/>
        </p:nvGrpSpPr>
        <p:grpSpPr>
          <a:xfrm>
            <a:off x="11419219" y="6931132"/>
            <a:ext cx="2174041" cy="2165548"/>
            <a:chOff x="0" y="0"/>
            <a:chExt cx="6502400" cy="6477000"/>
          </a:xfrm>
        </p:grpSpPr>
        <p:sp>
          <p:nvSpPr>
            <p:cNvPr id="29" name="Freeform 2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7"/>
              <a:stretch>
                <a:fillRect l="-164266" t="1917" r="-22903" b="-93994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30" name="Freeform 3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31" name="TextBox 31"/>
          <p:cNvSpPr txBox="1"/>
          <p:nvPr/>
        </p:nvSpPr>
        <p:spPr>
          <a:xfrm>
            <a:off x="2670508" y="3331799"/>
            <a:ext cx="5612273" cy="3693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The Analytics team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A236C2F-123D-D66B-0E5A-0FF8E9437A10}"/>
              </a:ext>
            </a:extLst>
          </p:cNvPr>
          <p:cNvSpPr txBox="1"/>
          <p:nvPr/>
        </p:nvSpPr>
        <p:spPr>
          <a:xfrm>
            <a:off x="14012958" y="1601649"/>
            <a:ext cx="35318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Andrew Fleming </a:t>
            </a:r>
          </a:p>
          <a:p>
            <a:r>
              <a:rPr lang="en-CA" sz="2400" dirty="0"/>
              <a:t>Chief Technical Architect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5BDBF6D-4305-55D0-6CBD-F21D8D591997}"/>
              </a:ext>
            </a:extLst>
          </p:cNvPr>
          <p:cNvSpPr txBox="1"/>
          <p:nvPr/>
        </p:nvSpPr>
        <p:spPr>
          <a:xfrm>
            <a:off x="14220674" y="4624460"/>
            <a:ext cx="3856259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2400" dirty="0"/>
              <a:t>Marcus </a:t>
            </a:r>
            <a:r>
              <a:rPr lang="en-CA" sz="2400" dirty="0" err="1"/>
              <a:t>Rompton</a:t>
            </a:r>
            <a:endParaRPr lang="en-CA" sz="2400" dirty="0"/>
          </a:p>
          <a:p>
            <a:r>
              <a:rPr lang="en-CA" sz="2400" dirty="0"/>
              <a:t>Senior Principle</a:t>
            </a:r>
          </a:p>
          <a:p>
            <a:endParaRPr lang="en-CA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4D54786-DB57-F0A4-6964-FC3E726377A5}"/>
              </a:ext>
            </a:extLst>
          </p:cNvPr>
          <p:cNvSpPr txBox="1"/>
          <p:nvPr/>
        </p:nvSpPr>
        <p:spPr>
          <a:xfrm>
            <a:off x="14107239" y="7599331"/>
            <a:ext cx="407077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2400" dirty="0"/>
              <a:t>Yash Soni</a:t>
            </a:r>
          </a:p>
          <a:p>
            <a:r>
              <a:rPr lang="en-CA" sz="2400" dirty="0"/>
              <a:t>Data Analyst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45296" y="406153"/>
            <a:ext cx="10042534" cy="9474693"/>
            <a:chOff x="0" y="0"/>
            <a:chExt cx="13390046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r="10232"/>
            <a:stretch>
              <a:fillRect/>
            </a:stretch>
          </p:blipFill>
          <p:spPr>
            <a:xfrm>
              <a:off x="6923321" y="6558809"/>
              <a:ext cx="2697587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903391" y="1027892"/>
            <a:ext cx="1854962" cy="1781248"/>
            <a:chOff x="0" y="0"/>
            <a:chExt cx="2473282" cy="2374997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CA"/>
              </a:p>
            </p:txBody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3758754" y="2639980"/>
            <a:ext cx="1854962" cy="1781248"/>
            <a:chOff x="0" y="0"/>
            <a:chExt cx="2473282" cy="2374997"/>
          </a:xfrm>
        </p:grpSpPr>
        <p:grpSp>
          <p:nvGrpSpPr>
            <p:cNvPr id="18" name="Group 18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CA"/>
              </a:p>
            </p:txBody>
          </p:sp>
        </p:grpSp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1" name="Group 21"/>
          <p:cNvGrpSpPr/>
          <p:nvPr/>
        </p:nvGrpSpPr>
        <p:grpSpPr>
          <a:xfrm>
            <a:off x="5614117" y="4252068"/>
            <a:ext cx="1854962" cy="1781248"/>
            <a:chOff x="0" y="0"/>
            <a:chExt cx="2473282" cy="2374997"/>
          </a:xfrm>
        </p:grpSpPr>
        <p:grpSp>
          <p:nvGrpSpPr>
            <p:cNvPr id="22" name="Group 22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CA"/>
              </a:p>
            </p:txBody>
          </p:sp>
        </p:grpSp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5" name="Group 25"/>
          <p:cNvGrpSpPr/>
          <p:nvPr/>
        </p:nvGrpSpPr>
        <p:grpSpPr>
          <a:xfrm>
            <a:off x="7469480" y="5864156"/>
            <a:ext cx="1854962" cy="1781248"/>
            <a:chOff x="0" y="0"/>
            <a:chExt cx="2473282" cy="2374997"/>
          </a:xfrm>
        </p:grpSpPr>
        <p:grpSp>
          <p:nvGrpSpPr>
            <p:cNvPr id="26" name="Group 26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CA"/>
              </a:p>
            </p:txBody>
          </p:sp>
        </p:grpSp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9" name="Group 29"/>
          <p:cNvGrpSpPr/>
          <p:nvPr/>
        </p:nvGrpSpPr>
        <p:grpSpPr>
          <a:xfrm>
            <a:off x="9324843" y="7476244"/>
            <a:ext cx="1854962" cy="1781248"/>
            <a:chOff x="0" y="0"/>
            <a:chExt cx="2473282" cy="2374997"/>
          </a:xfrm>
        </p:grpSpPr>
        <p:grpSp>
          <p:nvGrpSpPr>
            <p:cNvPr id="30" name="Group 30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CA"/>
              </a:p>
            </p:txBody>
          </p:sp>
        </p:grpSp>
        <p:pic>
          <p:nvPicPr>
            <p:cNvPr id="32" name="Picture 3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sp>
        <p:nvSpPr>
          <p:cNvPr id="33" name="TextBox 33"/>
          <p:cNvSpPr txBox="1"/>
          <p:nvPr/>
        </p:nvSpPr>
        <p:spPr>
          <a:xfrm>
            <a:off x="10667818" y="1028700"/>
            <a:ext cx="6642545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Process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2630944" y="1372359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1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4534646" y="2984043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2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0108223" y="7828620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>
                <a:solidFill>
                  <a:srgbClr val="FFFFFF"/>
                </a:solidFill>
                <a:latin typeface="Clear Sans Regular Bold"/>
              </a:rPr>
              <a:t>5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8193880" y="6204766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4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6396750" y="4605252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3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DCEFD79-A23C-E22D-2CC9-BA07B00B0CD6}"/>
              </a:ext>
            </a:extLst>
          </p:cNvPr>
          <p:cNvSpPr txBox="1"/>
          <p:nvPr/>
        </p:nvSpPr>
        <p:spPr>
          <a:xfrm>
            <a:off x="3814880" y="1272900"/>
            <a:ext cx="42933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600" dirty="0">
                <a:solidFill>
                  <a:schemeClr val="bg1"/>
                </a:solidFill>
              </a:rPr>
              <a:t>Data Understanding</a:t>
            </a: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4EF207C-68C3-7EA5-E79C-C19D9484562F}"/>
              </a:ext>
            </a:extLst>
          </p:cNvPr>
          <p:cNvSpPr txBox="1"/>
          <p:nvPr/>
        </p:nvSpPr>
        <p:spPr>
          <a:xfrm>
            <a:off x="5764133" y="2886305"/>
            <a:ext cx="365923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3600" dirty="0">
                <a:solidFill>
                  <a:schemeClr val="bg1"/>
                </a:solidFill>
              </a:rPr>
              <a:t>Data Cleaning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931D1D0-4392-8E85-E095-58DED758BBE2}"/>
              </a:ext>
            </a:extLst>
          </p:cNvPr>
          <p:cNvSpPr txBox="1"/>
          <p:nvPr/>
        </p:nvSpPr>
        <p:spPr>
          <a:xfrm>
            <a:off x="7547658" y="4396953"/>
            <a:ext cx="355356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3600" dirty="0">
                <a:solidFill>
                  <a:schemeClr val="bg1"/>
                </a:solidFill>
              </a:rPr>
              <a:t>Data Modelling</a:t>
            </a: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ED6A8DE-40B1-3E54-DC0C-AC787657AE7A}"/>
              </a:ext>
            </a:extLst>
          </p:cNvPr>
          <p:cNvSpPr txBox="1"/>
          <p:nvPr/>
        </p:nvSpPr>
        <p:spPr>
          <a:xfrm>
            <a:off x="9531036" y="6224771"/>
            <a:ext cx="355356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3600" dirty="0">
                <a:solidFill>
                  <a:schemeClr val="bg1"/>
                </a:solidFill>
              </a:rPr>
              <a:t>Data Analysis</a:t>
            </a: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A487ACE-1377-89F6-A76F-5C86F8649192}"/>
              </a:ext>
            </a:extLst>
          </p:cNvPr>
          <p:cNvSpPr txBox="1"/>
          <p:nvPr/>
        </p:nvSpPr>
        <p:spPr>
          <a:xfrm>
            <a:off x="11425954" y="7941643"/>
            <a:ext cx="382050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3600" dirty="0">
                <a:solidFill>
                  <a:schemeClr val="bg1"/>
                </a:solidFill>
              </a:rPr>
              <a:t>Uncover Insights</a:t>
            </a:r>
            <a:endParaRPr lang="en-CA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2127159" y="6480806"/>
            <a:ext cx="2972219" cy="881758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860915"/>
            <a:ext cx="46361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Insights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517112" y="7810500"/>
            <a:ext cx="17253775" cy="2017079"/>
            <a:chOff x="0" y="0"/>
            <a:chExt cx="23005033" cy="2689439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7272183" y="6480309"/>
            <a:ext cx="2972219" cy="881758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2670342" y="6480309"/>
            <a:ext cx="2972219" cy="88175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4475ADF-64BB-2DB4-9518-543A1F35C37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24238" y="2952715"/>
            <a:ext cx="14230161" cy="330337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CA"/>
              </a:p>
            </p:txBody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1" y="-710238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  <p:txBody>
          <a:bodyPr/>
          <a:lstStyle/>
          <a:p>
            <a:endParaRPr lang="en-CA"/>
          </a:p>
        </p:txBody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CA"/>
              </a:p>
            </p:txBody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aphicFrame>
        <p:nvGraphicFramePr>
          <p:cNvPr id="27" name="Chart 26">
            <a:extLst>
              <a:ext uri="{FF2B5EF4-FFF2-40B4-BE49-F238E27FC236}">
                <a16:creationId xmlns:a16="http://schemas.microsoft.com/office/drawing/2014/main" id="{08535D8A-D5BC-2D94-B2EA-EB56965B706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29495186"/>
              </p:ext>
            </p:extLst>
          </p:nvPr>
        </p:nvGraphicFramePr>
        <p:xfrm>
          <a:off x="3088409" y="2341050"/>
          <a:ext cx="6227287" cy="364247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28" name="Chart 27">
            <a:extLst>
              <a:ext uri="{FF2B5EF4-FFF2-40B4-BE49-F238E27FC236}">
                <a16:creationId xmlns:a16="http://schemas.microsoft.com/office/drawing/2014/main" id="{AFF41FB9-30A2-0330-30E1-AB39E263CFB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962372"/>
              </p:ext>
            </p:extLst>
          </p:nvPr>
        </p:nvGraphicFramePr>
        <p:xfrm>
          <a:off x="10128326" y="3006019"/>
          <a:ext cx="7010400" cy="5181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CA"/>
              </a:p>
            </p:txBody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2" y="-1235382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  <p:txBody>
          <a:bodyPr/>
          <a:lstStyle/>
          <a:p>
            <a:endParaRPr lang="en-CA"/>
          </a:p>
        </p:txBody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CA"/>
              </a:p>
            </p:txBody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aphicFrame>
        <p:nvGraphicFramePr>
          <p:cNvPr id="27" name="Chart 26">
            <a:extLst>
              <a:ext uri="{FF2B5EF4-FFF2-40B4-BE49-F238E27FC236}">
                <a16:creationId xmlns:a16="http://schemas.microsoft.com/office/drawing/2014/main" id="{80252AD2-42F1-D675-F2D8-9DF1D2612C5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58246886"/>
              </p:ext>
            </p:extLst>
          </p:nvPr>
        </p:nvGraphicFramePr>
        <p:xfrm>
          <a:off x="3544742" y="1685151"/>
          <a:ext cx="13160744" cy="644551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  <p:extLst>
      <p:ext uri="{BB962C8B-B14F-4D97-AF65-F5344CB8AC3E}">
        <p14:creationId xmlns:p14="http://schemas.microsoft.com/office/powerpoint/2010/main" val="24538516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2316</TotalTime>
  <Words>154</Words>
  <Application>Microsoft Office PowerPoint</Application>
  <PresentationFormat>Custom</PresentationFormat>
  <Paragraphs>67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Clear Sans Regular Bold</vt:lpstr>
      <vt:lpstr>Calibri</vt:lpstr>
      <vt:lpstr>Arial</vt:lpstr>
      <vt:lpstr>Graphik Regular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Template</dc:title>
  <dc:creator>Kevin Dang</dc:creator>
  <cp:lastModifiedBy>yash soni</cp:lastModifiedBy>
  <cp:revision>8</cp:revision>
  <dcterms:created xsi:type="dcterms:W3CDTF">2006-08-16T00:00:00Z</dcterms:created>
  <dcterms:modified xsi:type="dcterms:W3CDTF">2023-10-09T19:47:57Z</dcterms:modified>
  <dc:identifier>DAEhDyfaYKE</dc:identifier>
</cp:coreProperties>
</file>